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2573" y="-5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23F91-DC12-4545-B3B9-029F4E7B2E75}" type="datetimeFigureOut">
              <a:rPr lang="en-GB" smtClean="0"/>
              <a:t>12/07/2018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AC0E8-B1E7-4E88-8166-A537FBBC10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952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23F91-DC12-4545-B3B9-029F4E7B2E75}" type="datetimeFigureOut">
              <a:rPr lang="en-GB" smtClean="0"/>
              <a:t>12/07/2018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AC0E8-B1E7-4E88-8166-A537FBBC10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143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23F91-DC12-4545-B3B9-029F4E7B2E75}" type="datetimeFigureOut">
              <a:rPr lang="en-GB" smtClean="0"/>
              <a:t>12/07/2018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AC0E8-B1E7-4E88-8166-A537FBBC10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728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23F91-DC12-4545-B3B9-029F4E7B2E75}" type="datetimeFigureOut">
              <a:rPr lang="en-GB" smtClean="0"/>
              <a:t>12/07/2018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AC0E8-B1E7-4E88-8166-A537FBBC10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9613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23F91-DC12-4545-B3B9-029F4E7B2E75}" type="datetimeFigureOut">
              <a:rPr lang="en-GB" smtClean="0"/>
              <a:t>12/07/2018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AC0E8-B1E7-4E88-8166-A537FBBC10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252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23F91-DC12-4545-B3B9-029F4E7B2E75}" type="datetimeFigureOut">
              <a:rPr lang="en-GB" smtClean="0"/>
              <a:t>12/07/2018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AC0E8-B1E7-4E88-8166-A537FBBC10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836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23F91-DC12-4545-B3B9-029F4E7B2E75}" type="datetimeFigureOut">
              <a:rPr lang="en-GB" smtClean="0"/>
              <a:t>12/07/2018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AC0E8-B1E7-4E88-8166-A537FBBC10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266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23F91-DC12-4545-B3B9-029F4E7B2E75}" type="datetimeFigureOut">
              <a:rPr lang="en-GB" smtClean="0"/>
              <a:t>12/07/2018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AC0E8-B1E7-4E88-8166-A537FBBC10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0573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23F91-DC12-4545-B3B9-029F4E7B2E75}" type="datetimeFigureOut">
              <a:rPr lang="en-GB" smtClean="0"/>
              <a:t>12/07/2018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AC0E8-B1E7-4E88-8166-A537FBBC10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1975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23F91-DC12-4545-B3B9-029F4E7B2E75}" type="datetimeFigureOut">
              <a:rPr lang="en-GB" smtClean="0"/>
              <a:t>12/07/2018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AC0E8-B1E7-4E88-8166-A537FBBC10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921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23F91-DC12-4545-B3B9-029F4E7B2E75}" type="datetimeFigureOut">
              <a:rPr lang="en-GB" smtClean="0"/>
              <a:t>12/07/2018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AC0E8-B1E7-4E88-8166-A537FBBC10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037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23F91-DC12-4545-B3B9-029F4E7B2E75}" type="datetimeFigureOut">
              <a:rPr lang="en-GB" smtClean="0"/>
              <a:t>12/07/2018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AC0E8-B1E7-4E88-8166-A537FBBC10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312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825" y="467544"/>
            <a:ext cx="4618037" cy="297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5845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Nikos Gerolymos</dc:creator>
  <cp:lastModifiedBy>Nikos Gerolymos</cp:lastModifiedBy>
  <cp:revision>3</cp:revision>
  <dcterms:created xsi:type="dcterms:W3CDTF">2017-03-12T17:20:11Z</dcterms:created>
  <dcterms:modified xsi:type="dcterms:W3CDTF">2018-07-12T14:36:51Z</dcterms:modified>
</cp:coreProperties>
</file>